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5A22B-C0B3-B14E-9081-DA3F67505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14E06-8353-4741-9EB3-0EFA99473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CB289F-4D8B-524C-BB86-A3921EF7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449EE5-58B4-4441-95DF-307929AA3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548C46-A2EF-8C45-B4E1-ABF6A3C6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29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DF0B5-C7C0-EE4A-97EA-2DCB2CFC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F1C700-E4DD-4444-ABA0-B7F2DFC08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D68727-00CF-7F47-BFAC-FE7A393D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F050AA-1F91-1F46-9833-154B63E9A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FE3B1B-2CBD-A142-A6AC-175A33B8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30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F3EE3E-934B-6A47-B641-C3F7BF1D7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0655D5-F019-E84B-B841-7248FD80D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64967-3B83-A14C-8E6F-B23ACC84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9E811-5A57-6A46-A39E-6F48D27D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4A8E0-03D0-3144-92CA-9E4D56C3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867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CB239-75C0-504E-9094-77E3752E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9AE6D-4E05-054C-9336-FB39A608C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D57EB-DEE2-2148-8AA5-5CA56B6B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818730-1D15-8846-A6CC-5FB82B07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2794E0-259A-9B4E-9C8C-66AC1DD9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9233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0D96E-393C-7147-9984-3F7FB8DB9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09B45F-2BB7-F24A-A34F-B36D344CB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C7D3A-901D-D345-9A93-7FF08C0A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54AB6-C0A2-A141-8436-705BC8BE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F0A1F0-A162-304B-909E-846CEC96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2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9E5CC-DB42-F946-A617-E543B3A5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28C31E-F567-0B44-BDD2-C9DEEDC91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BBA3A4-2C9E-D54D-87A5-648B20E38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4CA461-7C56-BE49-B248-21D8AEE4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2B1E73-C812-C44E-AF0D-01A8985B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93384D-8EF3-AA47-815C-7644DCE4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00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100B9-38D6-F943-BB97-A80AEA4F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129040-0B69-D343-A00A-0EDBB2552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9B93E1-CAE1-C54E-BCC0-393C4FA90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B85279-CDDA-EA4A-9078-110F051C7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BDA0-5608-AD43-A2BD-517837C4D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9EEB1C-3EAE-1346-8E84-F5F9FA8FA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21773A-59AD-C644-912E-93520149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E77A84-3107-9A4F-A50D-7E8FA21E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255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6592E-0AA6-4C4F-A12C-E079638B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0A7CF5-93C4-8E48-868F-009E038F8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B24152-82C8-5244-8CB4-ABDAD7D2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8ADCA1-BF48-9E4A-9346-F313FE52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418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829E21-D2C7-F440-B0E2-F6C2F4DBC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66A7B3-50E4-0046-BE23-2D408B9F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6F3E45-2B9A-7046-91C8-D2883B88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41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C82E6-83C0-F043-9400-6EE35D8A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C5CBBA-C687-354B-B587-97394082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BEBE04-1AFE-104C-8464-C96BC62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5BA97F-B464-C246-8FCE-5DD34436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D64A9B-1B3E-7440-9697-122A2B7E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B968B7-888A-5F44-B6D0-E24EC6CE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109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21D08-636C-FB43-9647-1ECD263E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2FC1CA-3146-D348-8D11-3934647CF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B86473-FB27-2D4E-BF83-6FF0A1209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780450-B085-A649-A6DA-81A5CD95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29DD48-81F8-C34D-85BA-27D34DC7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EDA262-8A8B-B249-9530-2B356349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94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DE021A-3FEA-DD43-A722-18FE13A7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1277C-EC07-884C-8947-3CECCF10D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6773AD-4DE0-C943-8528-EF5AE68C6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E64D1-B94B-F943-B4C1-E31DF2758E2D}" type="datetimeFigureOut">
              <a:rPr kumimoji="1" lang="zh-CN" altLang="en-US" smtClean="0"/>
              <a:t>2020/10/9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B315F3-6CBF-6547-8106-F1540FBC9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09BE7B-DE79-014F-AD04-1D5253EC9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CB90E-827A-2845-A0AC-D6042AD4E5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28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5683C-CFE3-A64C-8C3D-D542DD24D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Image Inpainting In</a:t>
            </a:r>
            <a:br>
              <a:rPr kumimoji="1" lang="en-US" altLang="zh-CN" dirty="0"/>
            </a:br>
            <a:r>
              <a:rPr kumimoji="1" lang="en-US" altLang="zh-CN" dirty="0"/>
              <a:t> CVPR20 &amp; ECCV20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B61722-8B89-C244-9A61-0BCD7F70F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67224"/>
            <a:ext cx="9144000" cy="1655762"/>
          </a:xfrm>
        </p:spPr>
        <p:txBody>
          <a:bodyPr/>
          <a:lstStyle/>
          <a:p>
            <a:r>
              <a:rPr lang="en" altLang="zh-CN" dirty="0"/>
              <a:t>Zibo Zhao</a:t>
            </a:r>
          </a:p>
        </p:txBody>
      </p:sp>
    </p:spTree>
    <p:extLst>
      <p:ext uri="{BB962C8B-B14F-4D97-AF65-F5344CB8AC3E}">
        <p14:creationId xmlns:p14="http://schemas.microsoft.com/office/powerpoint/2010/main" val="832280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SGE-Net SGE-Net</a:t>
            </a:r>
            <a:endParaRPr kumimoji="1"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B3AF86-9680-F142-B59A-F933DF4C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3" y="1356903"/>
            <a:ext cx="11116153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3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SGE-Net SGE-Net</a:t>
            </a:r>
            <a:endParaRPr kumimoji="1"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B3AF86-9680-F142-B59A-F933DF4C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3" y="1356903"/>
            <a:ext cx="11116153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8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SGE-Net Result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B52A87-F6AE-5745-B026-D29699B0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94" y="1057476"/>
            <a:ext cx="8992011" cy="566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5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SGE-Net Result</a:t>
            </a:r>
            <a:endParaRPr kumimoji="1"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95C357-98AF-844C-9131-BCEBD77F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144"/>
            <a:ext cx="12192000" cy="37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SGE-Net Result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43C489-2159-AC42-91EA-64E9AB21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8" y="1221475"/>
            <a:ext cx="11164584" cy="510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0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SGE-Net Result</a:t>
            </a:r>
            <a:endParaRPr kumimoji="1"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12A48-FDA3-334F-B30A-1339CEB9F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70" y="1959080"/>
            <a:ext cx="9427659" cy="342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82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SGE-Net Failure Case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651086-40FA-1A4C-B2D2-311BE2ED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1" y="1057476"/>
            <a:ext cx="11719018" cy="535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37E9E8F1-96BD-E24E-88FF-432652FF8670}"/>
              </a:ext>
            </a:extLst>
          </p:cNvPr>
          <p:cNvSpPr txBox="1">
            <a:spLocks/>
          </p:cNvSpPr>
          <p:nvPr/>
        </p:nvSpPr>
        <p:spPr>
          <a:xfrm>
            <a:off x="712341" y="1626831"/>
            <a:ext cx="9757025" cy="1802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(CVPR2020) UCTGAN: Diverse Image Inpainting based on Unsupervised Cross-Space Translation </a:t>
            </a:r>
          </a:p>
          <a:p>
            <a:endParaRPr lang="en" altLang="zh-CN" dirty="0"/>
          </a:p>
          <a:p>
            <a:r>
              <a:rPr lang="en" altLang="zh-CN" dirty="0"/>
              <a:t>(ECCV2020) Guidance and Evaluation: Semantic-Aware Image Inpainting for Mixed Scenes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Paper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209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UCTGAN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970474-8EF7-A640-BCA7-83CD2E0A1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932"/>
            <a:ext cx="12192000" cy="46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7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UCTGAN: Method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991B21-48C8-9148-A374-E89C993F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485"/>
            <a:ext cx="12192000" cy="44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50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UCTGAN: CSA-Layer</a:t>
            </a:r>
            <a:endParaRPr kumimoji="1"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BF32DD-DE97-9F4A-940D-73312DA6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657350"/>
            <a:ext cx="6540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UCTGAN: Result</a:t>
            </a:r>
            <a:endParaRPr kumimoji="1"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48D906-3812-1341-A395-AA7DE1BD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86" y="1057476"/>
            <a:ext cx="8448227" cy="569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7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UCTGAN: Result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DFEB97-688D-1546-B6A3-1F2FA434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485900"/>
            <a:ext cx="10502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3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SGE-Net</a:t>
            </a:r>
            <a:endParaRPr kumimoji="1"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98E30E-CF99-5049-A3D9-83B2F0CE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106"/>
            <a:ext cx="12192000" cy="39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9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612F6D-A33C-5841-92D3-4DDB5B99AFB9}"/>
              </a:ext>
            </a:extLst>
          </p:cNvPr>
          <p:cNvSpPr txBox="1"/>
          <p:nvPr/>
        </p:nvSpPr>
        <p:spPr>
          <a:xfrm>
            <a:off x="712341" y="534256"/>
            <a:ext cx="2797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SGE-Net SG-Net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9EAC11-7104-6546-B55B-2A9C48A32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4" y="1721706"/>
            <a:ext cx="10545051" cy="34145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A98AE3-0A0D-0149-9B93-1A326ECF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825" y="5256944"/>
            <a:ext cx="3822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14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68</Words>
  <Application>Microsoft Macintosh PowerPoint</Application>
  <PresentationFormat>宽屏</PresentationFormat>
  <Paragraphs>20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Image Inpainting In  CVPR20 &amp; ECCV20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zhaozb@shanghaitech.edu.cn</dc:creator>
  <cp:lastModifiedBy>zhaozb@shanghaitech.edu.cn</cp:lastModifiedBy>
  <cp:revision>4</cp:revision>
  <dcterms:created xsi:type="dcterms:W3CDTF">2020-10-09T06:40:03Z</dcterms:created>
  <dcterms:modified xsi:type="dcterms:W3CDTF">2020-10-09T07:46:39Z</dcterms:modified>
</cp:coreProperties>
</file>